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5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3653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0" y="6239544"/>
            <a:ext cx="711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流れる氷、変化するステージ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50030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70570" y="690859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六角形 39">
                <a:extLst>
                  <a:ext uri="{FF2B5EF4-FFF2-40B4-BE49-F238E27FC236}">
                    <a16:creationId xmlns:a16="http://schemas.microsoft.com/office/drawing/2014/main" id="{263C8B61-B5C8-9E6A-74CC-0AA4FD6CB54E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91661178-A81C-8404-1C5F-A1A6279D8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06" y="7580803"/>
              <a:ext cx="115655" cy="19677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&quot;禁止&quot;マーク 74">
              <a:extLst>
                <a:ext uri="{FF2B5EF4-FFF2-40B4-BE49-F238E27FC236}">
                  <a16:creationId xmlns:a16="http://schemas.microsoft.com/office/drawing/2014/main" id="{8F218618-E779-E6B0-55A5-EABF8FBA3FFD}"/>
                </a:ext>
              </a:extLst>
            </p:cNvPr>
            <p:cNvSpPr/>
            <p:nvPr/>
          </p:nvSpPr>
          <p:spPr>
            <a:xfrm>
              <a:off x="231916" y="7806490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C9BB581-28AB-35FC-1506-8A6CDECB851C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EFBBC363-D8C2-2759-7811-AEE7930B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995ADBC3-F3BC-73B9-A8C6-A94B3200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94955A-7AB9-7534-081D-4CC034C9404A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F1E96-CEE8-1833-41F5-295DDA5E5468}"/>
              </a:ext>
            </a:extLst>
          </p:cNvPr>
          <p:cNvSpPr txBox="1"/>
          <p:nvPr/>
        </p:nvSpPr>
        <p:spPr>
          <a:xfrm>
            <a:off x="2864911" y="409855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とマルチプレイ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468</Words>
  <Application>Microsoft Office PowerPoint</Application>
  <PresentationFormat>A4 210 x 297 mm</PresentationFormat>
  <Paragraphs>110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560</cp:revision>
  <dcterms:created xsi:type="dcterms:W3CDTF">2025-02-03T00:23:10Z</dcterms:created>
  <dcterms:modified xsi:type="dcterms:W3CDTF">2025-02-04T03:03:17Z</dcterms:modified>
</cp:coreProperties>
</file>